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2B87-9E4A-4526-B655-804564FD85A5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225F-F780-4871-A3C0-8E4A53AA7F8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2B87-9E4A-4526-B655-804564FD85A5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225F-F780-4871-A3C0-8E4A53AA7F8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2B87-9E4A-4526-B655-804564FD85A5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225F-F780-4871-A3C0-8E4A53AA7F8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2B87-9E4A-4526-B655-804564FD85A5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225F-F780-4871-A3C0-8E4A53AA7F8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2B87-9E4A-4526-B655-804564FD85A5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225F-F780-4871-A3C0-8E4A53AA7F8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2B87-9E4A-4526-B655-804564FD85A5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225F-F780-4871-A3C0-8E4A53AA7F8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2B87-9E4A-4526-B655-804564FD85A5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225F-F780-4871-A3C0-8E4A53AA7F8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2B87-9E4A-4526-B655-804564FD85A5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225F-F780-4871-A3C0-8E4A53AA7F8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2B87-9E4A-4526-B655-804564FD85A5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225F-F780-4871-A3C0-8E4A53AA7F8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2B87-9E4A-4526-B655-804564FD85A5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225F-F780-4871-A3C0-8E4A53AA7F8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2B87-9E4A-4526-B655-804564FD85A5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225F-F780-4871-A3C0-8E4A53AA7F8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12B87-9E4A-4526-B655-804564FD85A5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1225F-F780-4871-A3C0-8E4A53AA7F8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14 UMP - Support Formation Atelier.pdf - Adobe Reader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25940" y="908720"/>
            <a:ext cx="7534492" cy="41148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1362325934C34A923EF9EC602732E6" ma:contentTypeVersion="8" ma:contentTypeDescription="Crée un document." ma:contentTypeScope="" ma:versionID="13b6bd5b1916b86d0409fe6348958374">
  <xsd:schema xmlns:xsd="http://www.w3.org/2001/XMLSchema" xmlns:xs="http://www.w3.org/2001/XMLSchema" xmlns:p="http://schemas.microsoft.com/office/2006/metadata/properties" xmlns:ns2="77c2019e-28d6-4da8-aa87-a3d8bfb3f336" targetNamespace="http://schemas.microsoft.com/office/2006/metadata/properties" ma:root="true" ma:fieldsID="2cb682b72530fb78c47a5527def252ca" ns2:_="">
    <xsd:import namespace="77c2019e-28d6-4da8-aa87-a3d8bfb3f33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c2019e-28d6-4da8-aa87-a3d8bfb3f3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B810D16-3A5C-4587-AF50-065ADF42204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EE417BA-950F-4784-A98B-3DF57E635F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030B97-B14A-4270-984F-E879042AF3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c2019e-28d6-4da8-aa87-a3d8bfb3f3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CETPDT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ur73702268</dc:creator>
  <cp:lastModifiedBy>ur73702268</cp:lastModifiedBy>
  <cp:revision>2</cp:revision>
  <dcterms:created xsi:type="dcterms:W3CDTF">2016-11-07T08:28:42Z</dcterms:created>
  <dcterms:modified xsi:type="dcterms:W3CDTF">2021-11-17T13:45:17Z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0x010100FA1362325934C34A923EF9EC602732E6</vt:lpwstr>
  </property>
</Properties>
</file>