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4"/>
  </p:notesMasterIdLst>
  <p:handoutMasterIdLst>
    <p:handoutMasterId r:id="rId5"/>
  </p:handoutMasterIdLst>
  <p:sldIdLst>
    <p:sldId id="288" r:id="rId3"/>
  </p:sldIdLst>
  <p:sldSz cx="9144000" cy="6858000" type="screen4x3"/>
  <p:notesSz cx="6724650" cy="987425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1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63BA"/>
    <a:srgbClr val="30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4660"/>
  </p:normalViewPr>
  <p:slideViewPr>
    <p:cSldViewPr>
      <p:cViewPr varScale="1">
        <p:scale>
          <a:sx n="51" d="100"/>
          <a:sy n="51" d="100"/>
        </p:scale>
        <p:origin x="1483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484" y="-78"/>
      </p:cViewPr>
      <p:guideLst>
        <p:guide orient="horz" pos="3110"/>
        <p:guide pos="211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DCAB992-A1DA-41D8-959B-4AA4CFB639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226203D-80B3-438C-A8A7-B4706D8BA8F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8413" y="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328D639-B286-4691-8C91-9EDEF809E3D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A1EDD6A2-8B1E-4F77-BB56-E86A72D3020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8413" y="937895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1E10A63-9D28-4276-8D0A-D2369DBAED0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9B38806-B340-47D1-AC34-E5B6785EF7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086BF2E-EE0E-4A30-93BC-BE7B5C159D3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08413" y="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9A96B1C-CC62-418B-83B0-369A0B926A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2A76B8FC-9238-430A-B1A7-10D79B13E71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91063"/>
            <a:ext cx="5378450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/>
              <a:t>Cliquez pour modifier les styles du texte du masque</a:t>
            </a:r>
          </a:p>
          <a:p>
            <a:pPr lvl="1"/>
            <a:r>
              <a:rPr lang="fr-FR" altLang="fr-FR" noProof="0"/>
              <a:t>Deuxième niveau</a:t>
            </a:r>
          </a:p>
          <a:p>
            <a:pPr lvl="2"/>
            <a:r>
              <a:rPr lang="fr-FR" altLang="fr-FR" noProof="0"/>
              <a:t>Troisième niveau</a:t>
            </a:r>
          </a:p>
          <a:p>
            <a:pPr lvl="3"/>
            <a:r>
              <a:rPr lang="fr-FR" altLang="fr-FR" noProof="0"/>
              <a:t>Quatrième niveau</a:t>
            </a:r>
          </a:p>
          <a:p>
            <a:pPr lvl="4"/>
            <a:r>
              <a:rPr lang="fr-FR" altLang="fr-FR" noProof="0"/>
              <a:t>Cinquième niveau</a:t>
            </a:r>
          </a:p>
        </p:txBody>
      </p:sp>
      <p:sp>
        <p:nvSpPr>
          <p:cNvPr id="33798" name="Rectangle 6">
            <a:extLst>
              <a:ext uri="{FF2B5EF4-FFF2-40B4-BE49-F238E27FC236}">
                <a16:creationId xmlns:a16="http://schemas.microsoft.com/office/drawing/2014/main" id="{BE5DE693-A2FC-42EC-8CF5-676F0072A09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fr-FR" altLang="fr-FR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B1D96C4F-D016-4033-B076-4194BBAD20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8413" y="9378950"/>
            <a:ext cx="291465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0" tIns="46145" rIns="92290" bIns="4614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1188013-C2FC-4201-8F87-42E4159B7D3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999163-7812-463B-A767-2A739E74D2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2F0347-C1D2-44C2-84E5-C1384AA543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749427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AD10B8-9D38-4554-AB34-0321BCF7B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E693B16-68E8-47B8-94B7-2D5A9F2E1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404979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48821E4-3C85-4A71-BFDB-8419327D3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03322FB-DDF9-4001-948D-D2CED49D0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565383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14AF13-A977-4E26-A497-CAB8D38A8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8704A2-8DB9-4403-BD0F-7F64ACD823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3961968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BC650-FDD2-4B73-B384-FA446DC7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0BF164-6129-4022-ABED-B1F265E2E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658207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73B371-F146-4F77-A4EA-0ECE81B1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944C3B-032D-4899-8077-EBF991C88C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192170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83D901-0AC9-47E2-91B8-69F955EC9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ECCD90-D708-4EAC-B03D-9ECE6A046E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0113" y="1844675"/>
            <a:ext cx="3595687" cy="42814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79EC2F-CCF9-4AF9-BD41-9591D87B7B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44675"/>
            <a:ext cx="3595688" cy="42814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755297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FEEDA2-C6CB-42B0-8AA1-9803BD5DFB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92AE58-4917-4EB8-8D64-2AC3C4C4D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52456D1-9520-4777-B2D8-A9C5E4CC7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4110C6E-CC02-441F-9F20-9900B9FD6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DE1B56E-7665-400F-921A-C3C0EA245E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379028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F0E270-14DF-4E39-92EF-6E1BEDA72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7411494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3909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91A2CC-2F77-401F-AE74-31A61DA4F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30B140-E3C7-486C-8ED3-4602243A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1E9FD8-AFB0-4378-A284-0FCAEA012D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664610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B042D-98F3-47AF-A254-47D4EF694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A69099C-92B8-4F65-BC36-AFF07BAFC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944560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E92ADC-A8CC-4AB9-B763-EE888CEA3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1FC8685-EB4D-4D50-9338-446DD2DE8A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8A7B48-AC00-4AF7-9319-3E8929DAB3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92596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ED852E-8C62-42E3-9AF6-A3210ED75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A3657FB-B8C1-4CD0-805E-7595C71A9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1214502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4425187-01C1-4881-BFFC-8E84A00E7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0525" y="274638"/>
            <a:ext cx="1946275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CC95678-069D-42D0-88E8-CB2FBA2E7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00113" y="274638"/>
            <a:ext cx="5688012" cy="5851525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37503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3922E0-1673-4796-980B-FE3B0B433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E9008F2-2E33-468A-B54F-9548AAE38D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65649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447D0-829B-4CE7-A600-BC61DE38B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2677DF-6B84-4CAD-B46F-297A9F766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D8D5B2-A865-4271-ACAA-F07410835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313006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3901B-6FB7-4271-B2F6-5DF9ED012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59EC3E-B2EA-4F58-92FB-D7F03D776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29A37B-27E3-4F37-B511-5E0EBDC72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812CEA-6500-4137-A15A-84301DAC9B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DEBE2FE-04EC-44CC-85BD-35FAF59B9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6508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DE36D6-ED10-4571-860B-93EB68E3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</p:spTree>
    <p:extLst>
      <p:ext uri="{BB962C8B-B14F-4D97-AF65-F5344CB8AC3E}">
        <p14:creationId xmlns:p14="http://schemas.microsoft.com/office/powerpoint/2010/main" val="191738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073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6D511-AAA2-472C-B13D-682B3A1DB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D71EA7-07C1-42D1-81E0-4751DCECE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6CC09B3-DE6A-4DAC-8211-9C6F5B61C7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65841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4DFAE4-8042-4979-8588-62F2D6D2B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55DEB09-4952-4AA1-8107-EEABA72033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12C9EC7-51E7-48EB-B9D1-A4B39D267F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2291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9">
            <a:extLst>
              <a:ext uri="{FF2B5EF4-FFF2-40B4-BE49-F238E27FC236}">
                <a16:creationId xmlns:a16="http://schemas.microsoft.com/office/drawing/2014/main" id="{1E76CD04-ACCD-4414-B5E9-ACE7C369725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00113" y="1916113"/>
            <a:ext cx="698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6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>
            <a:extLst>
              <a:ext uri="{FF2B5EF4-FFF2-40B4-BE49-F238E27FC236}">
                <a16:creationId xmlns:a16="http://schemas.microsoft.com/office/drawing/2014/main" id="{E5C15B0D-8557-4733-889A-072423E66F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19475" y="274638"/>
            <a:ext cx="5267325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2051" name="Rectangle 9">
            <a:extLst>
              <a:ext uri="{FF2B5EF4-FFF2-40B4-BE49-F238E27FC236}">
                <a16:creationId xmlns:a16="http://schemas.microsoft.com/office/drawing/2014/main" id="{56361B24-D16E-4183-BC7A-44D27D5810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844675"/>
            <a:ext cx="7343775" cy="428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1200" kern="1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 Narrow" panose="020B0606020202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rgbClr val="3863BA"/>
          </a:solidFill>
          <a:latin typeface="+mn-lt"/>
          <a:ea typeface="+mn-ea"/>
          <a:cs typeface="+mn-cs"/>
        </a:defRPr>
      </a:lvl1pPr>
      <a:lvl2pPr marL="742950" indent="-285750" algn="r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 2">
            <a:extLst>
              <a:ext uri="{FF2B5EF4-FFF2-40B4-BE49-F238E27FC236}">
                <a16:creationId xmlns:a16="http://schemas.microsoft.com/office/drawing/2014/main" id="{E51189B9-326D-44E9-8FF3-EF9369BEC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8474075" cy="568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Modèle par défaut</vt:lpstr>
      <vt:lpstr>Conception personnalisée</vt:lpstr>
      <vt:lpstr>Présentation PowerPoint</vt:lpstr>
    </vt:vector>
  </TitlesOfParts>
  <Company>ACOSS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AC75000718</dc:creator>
  <cp:lastModifiedBy>ERB Tristan (Midi-Pyrénées)</cp:lastModifiedBy>
  <cp:revision>74</cp:revision>
  <cp:lastPrinted>2019-06-19T06:40:40Z</cp:lastPrinted>
  <dcterms:created xsi:type="dcterms:W3CDTF">2012-10-05T09:36:42Z</dcterms:created>
  <dcterms:modified xsi:type="dcterms:W3CDTF">2021-09-14T09:04:05Z</dcterms:modified>
</cp:coreProperties>
</file>