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5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BF46E-4951-4E95-B8A9-D17C9BDF232B}" v="27" dt="2020-03-10T11:00:36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VEILLERE Virginie (Midi-Pyrénées)" userId="72b956cb-feca-41b2-a344-3c58ed6e028b" providerId="ADAL" clId="{EF3BF46E-4951-4E95-B8A9-D17C9BDF232B}"/>
    <pc:docChg chg="custSel modSld">
      <pc:chgData name="REVEILLERE Virginie (Midi-Pyrénées)" userId="72b956cb-feca-41b2-a344-3c58ed6e028b" providerId="ADAL" clId="{EF3BF46E-4951-4E95-B8A9-D17C9BDF232B}" dt="2020-03-10T11:07:06.725" v="1124" actId="1076"/>
      <pc:docMkLst>
        <pc:docMk/>
      </pc:docMkLst>
      <pc:sldChg chg="modSp">
        <pc:chgData name="REVEILLERE Virginie (Midi-Pyrénées)" userId="72b956cb-feca-41b2-a344-3c58ed6e028b" providerId="ADAL" clId="{EF3BF46E-4951-4E95-B8A9-D17C9BDF232B}" dt="2020-03-10T11:01:58.651" v="1080" actId="255"/>
        <pc:sldMkLst>
          <pc:docMk/>
          <pc:sldMk cId="1695581363" sldId="256"/>
        </pc:sldMkLst>
        <pc:spChg chg="mod">
          <ac:chgData name="REVEILLERE Virginie (Midi-Pyrénées)" userId="72b956cb-feca-41b2-a344-3c58ed6e028b" providerId="ADAL" clId="{EF3BF46E-4951-4E95-B8A9-D17C9BDF232B}" dt="2020-03-10T11:01:58.651" v="1080" actId="255"/>
          <ac:spMkLst>
            <pc:docMk/>
            <pc:sldMk cId="1695581363" sldId="256"/>
            <ac:spMk id="5" creationId="{065B2552-2D37-40C7-B114-8064841C4AA4}"/>
          </ac:spMkLst>
        </pc:spChg>
      </pc:sldChg>
      <pc:sldChg chg="addSp delSp modSp">
        <pc:chgData name="REVEILLERE Virginie (Midi-Pyrénées)" userId="72b956cb-feca-41b2-a344-3c58ed6e028b" providerId="ADAL" clId="{EF3BF46E-4951-4E95-B8A9-D17C9BDF232B}" dt="2020-03-10T11:07:06.725" v="1124" actId="1076"/>
        <pc:sldMkLst>
          <pc:docMk/>
          <pc:sldMk cId="1974104016" sldId="258"/>
        </pc:sldMkLst>
        <pc:spChg chg="mod">
          <ac:chgData name="REVEILLERE Virginie (Midi-Pyrénées)" userId="72b956cb-feca-41b2-a344-3c58ed6e028b" providerId="ADAL" clId="{EF3BF46E-4951-4E95-B8A9-D17C9BDF232B}" dt="2020-03-10T10:37:53.589" v="287" actId="255"/>
          <ac:spMkLst>
            <pc:docMk/>
            <pc:sldMk cId="1974104016" sldId="258"/>
            <ac:spMk id="2" creationId="{9DC09045-A97E-4F69-A18C-10B2A16F1A07}"/>
          </ac:spMkLst>
        </pc:spChg>
        <pc:spChg chg="add del mod">
          <ac:chgData name="REVEILLERE Virginie (Midi-Pyrénées)" userId="72b956cb-feca-41b2-a344-3c58ed6e028b" providerId="ADAL" clId="{EF3BF46E-4951-4E95-B8A9-D17C9BDF232B}" dt="2020-03-10T10:34:52.082" v="106"/>
          <ac:spMkLst>
            <pc:docMk/>
            <pc:sldMk cId="1974104016" sldId="258"/>
            <ac:spMk id="6" creationId="{45CFF852-F7E3-49A7-87FB-47FFB76EDF91}"/>
          </ac:spMkLst>
        </pc:spChg>
        <pc:spChg chg="add mod">
          <ac:chgData name="REVEILLERE Virginie (Midi-Pyrénées)" userId="72b956cb-feca-41b2-a344-3c58ed6e028b" providerId="ADAL" clId="{EF3BF46E-4951-4E95-B8A9-D17C9BDF232B}" dt="2020-03-10T10:39:05.134" v="375" actId="6549"/>
          <ac:spMkLst>
            <pc:docMk/>
            <pc:sldMk cId="1974104016" sldId="258"/>
            <ac:spMk id="8" creationId="{8A8CB9F5-F94E-4745-B6AE-7FF39D4BA982}"/>
          </ac:spMkLst>
        </pc:spChg>
        <pc:spChg chg="add mod">
          <ac:chgData name="REVEILLERE Virginie (Midi-Pyrénées)" userId="72b956cb-feca-41b2-a344-3c58ed6e028b" providerId="ADAL" clId="{EF3BF46E-4951-4E95-B8A9-D17C9BDF232B}" dt="2020-03-10T11:07:06.725" v="1124" actId="1076"/>
          <ac:spMkLst>
            <pc:docMk/>
            <pc:sldMk cId="1974104016" sldId="258"/>
            <ac:spMk id="10" creationId="{95AD0D2A-D268-4375-A2B0-0D1F20B380CB}"/>
          </ac:spMkLst>
        </pc:spChg>
        <pc:spChg chg="add mod">
          <ac:chgData name="REVEILLERE Virginie (Midi-Pyrénées)" userId="72b956cb-feca-41b2-a344-3c58ed6e028b" providerId="ADAL" clId="{EF3BF46E-4951-4E95-B8A9-D17C9BDF232B}" dt="2020-03-10T11:06:58.917" v="1120" actId="1076"/>
          <ac:spMkLst>
            <pc:docMk/>
            <pc:sldMk cId="1974104016" sldId="258"/>
            <ac:spMk id="12" creationId="{BB561175-A282-4656-BE79-A49D55521230}"/>
          </ac:spMkLst>
        </pc:spChg>
        <pc:spChg chg="add mod">
          <ac:chgData name="REVEILLERE Virginie (Midi-Pyrénées)" userId="72b956cb-feca-41b2-a344-3c58ed6e028b" providerId="ADAL" clId="{EF3BF46E-4951-4E95-B8A9-D17C9BDF232B}" dt="2020-03-10T11:06:48.781" v="1117" actId="1076"/>
          <ac:spMkLst>
            <pc:docMk/>
            <pc:sldMk cId="1974104016" sldId="258"/>
            <ac:spMk id="14" creationId="{9A3FC79C-ADE2-4AC1-ADB0-08F1E76F8C16}"/>
          </ac:spMkLst>
        </pc:spChg>
        <pc:spChg chg="add mod">
          <ac:chgData name="REVEILLERE Virginie (Midi-Pyrénées)" userId="72b956cb-feca-41b2-a344-3c58ed6e028b" providerId="ADAL" clId="{EF3BF46E-4951-4E95-B8A9-D17C9BDF232B}" dt="2020-03-10T11:06:44.869" v="1115" actId="1076"/>
          <ac:spMkLst>
            <pc:docMk/>
            <pc:sldMk cId="1974104016" sldId="258"/>
            <ac:spMk id="16" creationId="{9D0EFE73-ADD1-4E88-B57F-3DDF7EE0261A}"/>
          </ac:spMkLst>
        </pc:spChg>
        <pc:spChg chg="add mod">
          <ac:chgData name="REVEILLERE Virginie (Midi-Pyrénées)" userId="72b956cb-feca-41b2-a344-3c58ed6e028b" providerId="ADAL" clId="{EF3BF46E-4951-4E95-B8A9-D17C9BDF232B}" dt="2020-03-10T11:01:22.977" v="1078" actId="20577"/>
          <ac:spMkLst>
            <pc:docMk/>
            <pc:sldMk cId="1974104016" sldId="258"/>
            <ac:spMk id="20" creationId="{A0AE46A3-F1C5-45C8-8211-CE3CC5BD8BEE}"/>
          </ac:spMkLst>
        </pc:spChg>
        <pc:spChg chg="add mod">
          <ac:chgData name="REVEILLERE Virginie (Midi-Pyrénées)" userId="72b956cb-feca-41b2-a344-3c58ed6e028b" providerId="ADAL" clId="{EF3BF46E-4951-4E95-B8A9-D17C9BDF232B}" dt="2020-03-10T11:07:02.901" v="1122" actId="1076"/>
          <ac:spMkLst>
            <pc:docMk/>
            <pc:sldMk cId="1974104016" sldId="258"/>
            <ac:spMk id="21" creationId="{36959AA4-6F0F-4719-8F85-0F9FCD7E12FF}"/>
          </ac:spMkLst>
        </pc:spChg>
        <pc:spChg chg="add del mod">
          <ac:chgData name="REVEILLERE Virginie (Midi-Pyrénées)" userId="72b956cb-feca-41b2-a344-3c58ed6e028b" providerId="ADAL" clId="{EF3BF46E-4951-4E95-B8A9-D17C9BDF232B}" dt="2020-03-10T10:57:39.701" v="820"/>
          <ac:spMkLst>
            <pc:docMk/>
            <pc:sldMk cId="1974104016" sldId="258"/>
            <ac:spMk id="23" creationId="{E96BBE72-BFAD-4708-A8C6-EF629860A1EF}"/>
          </ac:spMkLst>
        </pc:spChg>
        <pc:spChg chg="add mod">
          <ac:chgData name="REVEILLERE Virginie (Midi-Pyrénées)" userId="72b956cb-feca-41b2-a344-3c58ed6e028b" providerId="ADAL" clId="{EF3BF46E-4951-4E95-B8A9-D17C9BDF232B}" dt="2020-03-10T10:59:06.142" v="913" actId="6549"/>
          <ac:spMkLst>
            <pc:docMk/>
            <pc:sldMk cId="1974104016" sldId="258"/>
            <ac:spMk id="26" creationId="{C7724025-4301-45B1-9178-E72B7C13BBA1}"/>
          </ac:spMkLst>
        </pc:spChg>
        <pc:spChg chg="add mod">
          <ac:chgData name="REVEILLERE Virginie (Midi-Pyrénées)" userId="72b956cb-feca-41b2-a344-3c58ed6e028b" providerId="ADAL" clId="{EF3BF46E-4951-4E95-B8A9-D17C9BDF232B}" dt="2020-03-10T10:59:57.151" v="968" actId="20577"/>
          <ac:spMkLst>
            <pc:docMk/>
            <pc:sldMk cId="1974104016" sldId="258"/>
            <ac:spMk id="27" creationId="{31A1DCF4-F6C7-44FC-826A-8633A1F9A057}"/>
          </ac:spMkLst>
        </pc:spChg>
        <pc:spChg chg="add mod">
          <ac:chgData name="REVEILLERE Virginie (Midi-Pyrénées)" userId="72b956cb-feca-41b2-a344-3c58ed6e028b" providerId="ADAL" clId="{EF3BF46E-4951-4E95-B8A9-D17C9BDF232B}" dt="2020-03-10T10:59:52.287" v="966" actId="20577"/>
          <ac:spMkLst>
            <pc:docMk/>
            <pc:sldMk cId="1974104016" sldId="258"/>
            <ac:spMk id="29" creationId="{9200FA2E-452C-4A8B-BAE8-FD132FB5BECF}"/>
          </ac:spMkLst>
        </pc:spChg>
        <pc:picChg chg="add del mod">
          <ac:chgData name="REVEILLERE Virginie (Midi-Pyrénées)" userId="72b956cb-feca-41b2-a344-3c58ed6e028b" providerId="ADAL" clId="{EF3BF46E-4951-4E95-B8A9-D17C9BDF232B}" dt="2020-03-10T10:34:52.065" v="104" actId="478"/>
          <ac:picMkLst>
            <pc:docMk/>
            <pc:sldMk cId="1974104016" sldId="258"/>
            <ac:picMk id="5" creationId="{536F59D6-A089-4115-8B2E-B1AAB9C8FA41}"/>
          </ac:picMkLst>
        </pc:picChg>
        <pc:picChg chg="add mod">
          <ac:chgData name="REVEILLERE Virginie (Midi-Pyrénées)" userId="72b956cb-feca-41b2-a344-3c58ed6e028b" providerId="ADAL" clId="{EF3BF46E-4951-4E95-B8A9-D17C9BDF232B}" dt="2020-03-10T10:38:53.758" v="348" actId="1076"/>
          <ac:picMkLst>
            <pc:docMk/>
            <pc:sldMk cId="1974104016" sldId="258"/>
            <ac:picMk id="7" creationId="{8CEBE065-E51C-4723-B435-C2FB8A983D99}"/>
          </ac:picMkLst>
        </pc:picChg>
        <pc:picChg chg="add mod">
          <ac:chgData name="REVEILLERE Virginie (Midi-Pyrénées)" userId="72b956cb-feca-41b2-a344-3c58ed6e028b" providerId="ADAL" clId="{EF3BF46E-4951-4E95-B8A9-D17C9BDF232B}" dt="2020-03-10T11:07:04.389" v="1123" actId="1076"/>
          <ac:picMkLst>
            <pc:docMk/>
            <pc:sldMk cId="1974104016" sldId="258"/>
            <ac:picMk id="9" creationId="{D4196C26-83C8-4F9D-A41D-CA15FF173221}"/>
          </ac:picMkLst>
        </pc:picChg>
        <pc:picChg chg="add mod">
          <ac:chgData name="REVEILLERE Virginie (Midi-Pyrénées)" userId="72b956cb-feca-41b2-a344-3c58ed6e028b" providerId="ADAL" clId="{EF3BF46E-4951-4E95-B8A9-D17C9BDF232B}" dt="2020-03-10T11:06:50.437" v="1118" actId="1076"/>
          <ac:picMkLst>
            <pc:docMk/>
            <pc:sldMk cId="1974104016" sldId="258"/>
            <ac:picMk id="11" creationId="{EE2C04F8-559F-49E1-A625-98996911179A}"/>
          </ac:picMkLst>
        </pc:picChg>
        <pc:picChg chg="add mod">
          <ac:chgData name="REVEILLERE Virginie (Midi-Pyrénées)" userId="72b956cb-feca-41b2-a344-3c58ed6e028b" providerId="ADAL" clId="{EF3BF46E-4951-4E95-B8A9-D17C9BDF232B}" dt="2020-03-10T11:06:56.389" v="1119" actId="1076"/>
          <ac:picMkLst>
            <pc:docMk/>
            <pc:sldMk cId="1974104016" sldId="258"/>
            <ac:picMk id="13" creationId="{96EC9E22-4087-41A6-9198-D8FDB25F572D}"/>
          </ac:picMkLst>
        </pc:picChg>
        <pc:picChg chg="add mod">
          <ac:chgData name="REVEILLERE Virginie (Midi-Pyrénées)" userId="72b956cb-feca-41b2-a344-3c58ed6e028b" providerId="ADAL" clId="{EF3BF46E-4951-4E95-B8A9-D17C9BDF232B}" dt="2020-03-10T11:06:41.253" v="1114" actId="1076"/>
          <ac:picMkLst>
            <pc:docMk/>
            <pc:sldMk cId="1974104016" sldId="258"/>
            <ac:picMk id="15" creationId="{6C3171A4-BE9F-4CA4-859E-87B2085BE4EB}"/>
          </ac:picMkLst>
        </pc:picChg>
        <pc:picChg chg="add del mod">
          <ac:chgData name="REVEILLERE Virginie (Midi-Pyrénées)" userId="72b956cb-feca-41b2-a344-3c58ed6e028b" providerId="ADAL" clId="{EF3BF46E-4951-4E95-B8A9-D17C9BDF232B}" dt="2020-03-10T10:51:22.317" v="619" actId="478"/>
          <ac:picMkLst>
            <pc:docMk/>
            <pc:sldMk cId="1974104016" sldId="258"/>
            <ac:picMk id="17" creationId="{713BA0CA-B767-4BBF-8580-A73938702E26}"/>
          </ac:picMkLst>
        </pc:picChg>
        <pc:picChg chg="add mod">
          <ac:chgData name="REVEILLERE Virginie (Midi-Pyrénées)" userId="72b956cb-feca-41b2-a344-3c58ed6e028b" providerId="ADAL" clId="{EF3BF46E-4951-4E95-B8A9-D17C9BDF232B}" dt="2020-03-10T11:01:04.485" v="1040" actId="1076"/>
          <ac:picMkLst>
            <pc:docMk/>
            <pc:sldMk cId="1974104016" sldId="258"/>
            <ac:picMk id="18" creationId="{1AA4BD9C-E5B0-47B6-ADBF-80BA9A1D3764}"/>
          </ac:picMkLst>
        </pc:picChg>
        <pc:picChg chg="add del mod">
          <ac:chgData name="REVEILLERE Virginie (Midi-Pyrénées)" userId="72b956cb-feca-41b2-a344-3c58ed6e028b" providerId="ADAL" clId="{EF3BF46E-4951-4E95-B8A9-D17C9BDF232B}" dt="2020-03-10T10:56:41.357" v="810" actId="478"/>
          <ac:picMkLst>
            <pc:docMk/>
            <pc:sldMk cId="1974104016" sldId="258"/>
            <ac:picMk id="19" creationId="{20AE971C-7E6C-4D81-A82D-93B1671BC1DF}"/>
          </ac:picMkLst>
        </pc:picChg>
        <pc:picChg chg="add mod">
          <ac:chgData name="REVEILLERE Virginie (Midi-Pyrénées)" userId="72b956cb-feca-41b2-a344-3c58ed6e028b" providerId="ADAL" clId="{EF3BF46E-4951-4E95-B8A9-D17C9BDF232B}" dt="2020-03-10T10:59:18.069" v="915" actId="1076"/>
          <ac:picMkLst>
            <pc:docMk/>
            <pc:sldMk cId="1974104016" sldId="258"/>
            <ac:picMk id="22" creationId="{72C891A4-3088-4864-886A-508A0BD8D4C2}"/>
          </ac:picMkLst>
        </pc:picChg>
        <pc:picChg chg="add del mod">
          <ac:chgData name="REVEILLERE Virginie (Midi-Pyrénées)" userId="72b956cb-feca-41b2-a344-3c58ed6e028b" providerId="ADAL" clId="{EF3BF46E-4951-4E95-B8A9-D17C9BDF232B}" dt="2020-03-10T11:00:35.342" v="977" actId="478"/>
          <ac:picMkLst>
            <pc:docMk/>
            <pc:sldMk cId="1974104016" sldId="258"/>
            <ac:picMk id="24" creationId="{EA4D04D2-DC9D-485A-AEC0-AE7EF1B6A2E5}"/>
          </ac:picMkLst>
        </pc:picChg>
        <pc:picChg chg="add mod">
          <ac:chgData name="REVEILLERE Virginie (Midi-Pyrénées)" userId="72b956cb-feca-41b2-a344-3c58ed6e028b" providerId="ADAL" clId="{EF3BF46E-4951-4E95-B8A9-D17C9BDF232B}" dt="2020-03-10T10:59:16.309" v="914" actId="1076"/>
          <ac:picMkLst>
            <pc:docMk/>
            <pc:sldMk cId="1974104016" sldId="258"/>
            <ac:picMk id="25" creationId="{024DF2DE-5D55-492D-A7C1-9112D39540D6}"/>
          </ac:picMkLst>
        </pc:picChg>
        <pc:picChg chg="add mod">
          <ac:chgData name="REVEILLERE Virginie (Midi-Pyrénées)" userId="72b956cb-feca-41b2-a344-3c58ed6e028b" providerId="ADAL" clId="{EF3BF46E-4951-4E95-B8A9-D17C9BDF232B}" dt="2020-03-10T10:59:59.134" v="969" actId="1076"/>
          <ac:picMkLst>
            <pc:docMk/>
            <pc:sldMk cId="1974104016" sldId="258"/>
            <ac:picMk id="28" creationId="{1A20E92C-1254-4436-A659-93F2BD3D02EE}"/>
          </ac:picMkLst>
        </pc:picChg>
        <pc:picChg chg="add mod">
          <ac:chgData name="REVEILLERE Virginie (Midi-Pyrénées)" userId="72b956cb-feca-41b2-a344-3c58ed6e028b" providerId="ADAL" clId="{EF3BF46E-4951-4E95-B8A9-D17C9BDF232B}" dt="2020-03-10T11:07:00.565" v="1121" actId="1076"/>
          <ac:picMkLst>
            <pc:docMk/>
            <pc:sldMk cId="1974104016" sldId="258"/>
            <ac:picMk id="30" creationId="{FB22A35F-D82A-40B9-A015-98246001B870}"/>
          </ac:picMkLst>
        </pc:picChg>
      </pc:sldChg>
      <pc:sldChg chg="modSp">
        <pc:chgData name="REVEILLERE Virginie (Midi-Pyrénées)" userId="72b956cb-feca-41b2-a344-3c58ed6e028b" providerId="ADAL" clId="{EF3BF46E-4951-4E95-B8A9-D17C9BDF232B}" dt="2020-03-10T11:03:26.446" v="1081" actId="20577"/>
        <pc:sldMkLst>
          <pc:docMk/>
          <pc:sldMk cId="3247548529" sldId="259"/>
        </pc:sldMkLst>
        <pc:spChg chg="mod">
          <ac:chgData name="REVEILLERE Virginie (Midi-Pyrénées)" userId="72b956cb-feca-41b2-a344-3c58ed6e028b" providerId="ADAL" clId="{EF3BF46E-4951-4E95-B8A9-D17C9BDF232B}" dt="2020-03-10T11:03:26.446" v="1081" actId="20577"/>
          <ac:spMkLst>
            <pc:docMk/>
            <pc:sldMk cId="3247548529" sldId="259"/>
            <ac:spMk id="10" creationId="{C264692A-F3F0-43EE-B9CA-4B292A4368D2}"/>
          </ac:spMkLst>
        </pc:spChg>
      </pc:sldChg>
      <pc:sldChg chg="modSp">
        <pc:chgData name="REVEILLERE Virginie (Midi-Pyrénées)" userId="72b956cb-feca-41b2-a344-3c58ed6e028b" providerId="ADAL" clId="{EF3BF46E-4951-4E95-B8A9-D17C9BDF232B}" dt="2020-03-10T11:03:42.622" v="1113" actId="20577"/>
        <pc:sldMkLst>
          <pc:docMk/>
          <pc:sldMk cId="2728612292" sldId="260"/>
        </pc:sldMkLst>
        <pc:spChg chg="mod">
          <ac:chgData name="REVEILLERE Virginie (Midi-Pyrénées)" userId="72b956cb-feca-41b2-a344-3c58ed6e028b" providerId="ADAL" clId="{EF3BF46E-4951-4E95-B8A9-D17C9BDF232B}" dt="2020-03-10T11:03:42.622" v="1113" actId="20577"/>
          <ac:spMkLst>
            <pc:docMk/>
            <pc:sldMk cId="2728612292" sldId="260"/>
            <ac:spMk id="6" creationId="{C8FA88E3-53CB-4570-B802-0C2220E495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F2C73-4838-48EC-A92A-4E63168BD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2A3A2B-0EB2-4B54-88E6-D95DED900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958CDB-8687-4D32-B5A5-55653A71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B0F03-B74B-4A0F-80A0-379DAA03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766A78-91AC-41FF-BE2E-3E682C97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0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03A79-42C1-4A81-8B63-8F55E540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291287-A108-4CB7-ADEB-89566AA1B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7A047-5BAB-41BB-BF17-39FDE208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F53082-8E0B-4497-9477-BE108AC2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71C3DF-E9BE-46E8-8F11-7037A4A0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33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F01E14-03A0-4A15-84E3-73935F079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26FEE5-2349-4DD9-999D-4104C99C7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47D9E-6B64-471F-90DA-99FB75FC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C600F-172E-43BB-BCD9-0AE172A6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7B4309-6AEC-4895-B173-E48D85E5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80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AB9E7-C278-450F-87E7-4540B630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22447-8694-4704-8ECD-B9B214637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671F15-F551-4056-9651-02267F29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36A88-C6FA-4346-84F2-DB15F355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633AA6-9047-4E2F-BF2B-2B77571E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00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12868-4A65-4A17-88AB-634B6D20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0F077E-3D89-4942-9F70-1EA52FC58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3B880A-26EF-48B5-85B1-D19D26D0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E3A3BA-46C3-46F4-86EF-9D0C9CE1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46DBCF-1D8C-4FB5-B5CD-E78C743F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2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71163-E607-4F99-943C-89C16003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6C611D-5144-4342-BB06-89B423849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BB7869-3029-47E6-8B51-078B9CED1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6325DA-6B51-4445-BDC8-5267735C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2108A-5E23-4F29-B287-9402269D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50C8D2-F893-49A5-BC75-3C0F9201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A452A-F524-430A-8BAA-EC98B9FB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8E90DC-019F-4BA4-A7BD-A44227C43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2FCEB7-920C-46FC-94C1-2201E699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CF80B9-DB4F-4880-986E-7213C64A6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686CE9-91B9-4449-8829-80166F947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EF5780-CDE0-4F5C-B3ED-B4E5770A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E6FB80-ACC2-4DF0-9F67-70CB32D0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596B84-5B6C-49E8-B290-A72E4EC5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37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D0517-C4FA-4FB2-9A03-F6290708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3E3D20-EB1B-42C7-BC48-ECE0BBF9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B065B1-12C9-429B-8817-881A5ECA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76B49F-EC38-4A36-9845-BF3DB0F9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90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6040A3B-DE6D-4079-8B28-1E7B79E1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EFCE68-BD77-41D8-AE18-FB843F8A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90284F-4273-4A0C-94E0-0857546F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87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7E928-2636-463C-802B-071D2528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646BEF-FD61-467A-A459-2CDCD0A21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7EB4A2-A082-456C-B999-3D30EA8C7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3E77B2-8563-40F4-A31F-87B0CC1D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174AC7-FA97-40F5-AD9D-7127FF58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FEADD1-4A1E-4BAF-8236-1678BA4C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14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85DDC-0D21-4EDB-9A84-FDF6D750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21FF68-BADA-4EF1-8940-9CC44CF30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6F44CA-8D89-403F-9BCC-10A426B10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3287DC-9DE4-4BE7-9162-006D0A7C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23DD6A-2B45-4055-9213-A06D14F0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01421D-DE32-443C-819B-DAE8666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11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434DA7-6EAD-4FE7-BA1E-639502C7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87B725-9574-4877-B643-82FB86C78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101F83-D78A-470A-A9B8-5B96E4F64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D390-78AD-467F-9886-99D36AF522C9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28147F-9F12-43FA-831C-F2C929324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EFF60B-7F4D-45C4-8E1D-019CC6974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FC2DB-CA53-40F6-9DF0-F7DA76D3A6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85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A6BFD0-312C-4594-943C-1BD7F20208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2" y="233265"/>
            <a:ext cx="3551464" cy="12749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65B2552-2D37-40C7-B114-8064841C4AA4}"/>
              </a:ext>
            </a:extLst>
          </p:cNvPr>
          <p:cNvSpPr txBox="1"/>
          <p:nvPr/>
        </p:nvSpPr>
        <p:spPr>
          <a:xfrm>
            <a:off x="1822112" y="2933491"/>
            <a:ext cx="8547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latin typeface="Agency FB" panose="020B0503020202020204" pitchFamily="34" charset="0"/>
              </a:rPr>
              <a:t>Réaliser un Pecha </a:t>
            </a:r>
            <a:r>
              <a:rPr lang="fr-FR" sz="6600" b="1" dirty="0" err="1">
                <a:latin typeface="Agency FB" panose="020B0503020202020204" pitchFamily="34" charset="0"/>
              </a:rPr>
              <a:t>Kucha</a:t>
            </a:r>
            <a:endParaRPr lang="fr-FR" sz="6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8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8FA88E3-53CB-4570-B802-0C2220E495CD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>
                <a:latin typeface="+mj-lt"/>
                <a:ea typeface="+mj-ea"/>
                <a:cs typeface="+mj-cs"/>
              </a:rPr>
              <a:t>C’est quoi 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latin typeface="+mj-lt"/>
                <a:ea typeface="+mj-ea"/>
                <a:cs typeface="+mj-cs"/>
              </a:rPr>
              <a:t>Une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façon</a:t>
            </a:r>
            <a:r>
              <a:rPr lang="en-US" sz="3400" b="1" dirty="0">
                <a:latin typeface="+mj-lt"/>
                <a:ea typeface="+mj-ea"/>
                <a:cs typeface="+mj-cs"/>
              </a:rPr>
              <a:t> de presenter des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informations</a:t>
            </a:r>
            <a:r>
              <a:rPr lang="en-US" sz="3400" b="1" dirty="0">
                <a:latin typeface="+mj-lt"/>
                <a:ea typeface="+mj-ea"/>
                <a:cs typeface="+mj-cs"/>
              </a:rPr>
              <a:t>  de manière claire, concise et percutante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 err="1">
                <a:latin typeface="+mj-lt"/>
                <a:ea typeface="+mj-ea"/>
                <a:cs typeface="+mj-cs"/>
              </a:rPr>
              <a:t>En</a:t>
            </a:r>
            <a:r>
              <a:rPr lang="en-US" sz="3400" b="1" dirty="0">
                <a:latin typeface="+mj-lt"/>
                <a:ea typeface="+mj-ea"/>
                <a:cs typeface="+mj-cs"/>
              </a:rPr>
              <a:t>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utilisant</a:t>
            </a:r>
            <a:r>
              <a:rPr lang="en-US" sz="3400" b="1" dirty="0">
                <a:latin typeface="+mj-lt"/>
                <a:ea typeface="+mj-ea"/>
                <a:cs typeface="+mj-cs"/>
              </a:rPr>
              <a:t>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l’image</a:t>
            </a:r>
            <a:r>
              <a:rPr lang="en-US" sz="3400" b="1" dirty="0">
                <a:latin typeface="+mj-lt"/>
                <a:ea typeface="+mj-ea"/>
                <a:cs typeface="+mj-cs"/>
              </a:rPr>
              <a:t> pour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appuyer</a:t>
            </a:r>
            <a:r>
              <a:rPr lang="en-US" sz="3400" b="1" dirty="0">
                <a:latin typeface="+mj-lt"/>
                <a:ea typeface="+mj-ea"/>
                <a:cs typeface="+mj-cs"/>
              </a:rPr>
              <a:t>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ses</a:t>
            </a:r>
            <a:r>
              <a:rPr lang="en-US" sz="3400" b="1" dirty="0">
                <a:latin typeface="+mj-lt"/>
                <a:ea typeface="+mj-ea"/>
                <a:cs typeface="+mj-cs"/>
              </a:rPr>
              <a:t> paroles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11B4D5-40EC-4EF0-BD51-6D34DE82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63" y="2336891"/>
            <a:ext cx="5681220" cy="38632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3326DA-3153-4EED-BEB6-FF79B4AD7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617" y="2386602"/>
            <a:ext cx="5681219" cy="37638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A954246-BFA2-4117-B939-408F23D6B07C}"/>
              </a:ext>
            </a:extLst>
          </p:cNvPr>
          <p:cNvSpPr txBox="1"/>
          <p:nvPr/>
        </p:nvSpPr>
        <p:spPr>
          <a:xfrm>
            <a:off x="989045" y="1884784"/>
            <a:ext cx="449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SANS PECHA KUCHA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3C1717-9B8C-4670-95D5-336102FAB664}"/>
              </a:ext>
            </a:extLst>
          </p:cNvPr>
          <p:cNvSpPr txBox="1"/>
          <p:nvPr/>
        </p:nvSpPr>
        <p:spPr>
          <a:xfrm>
            <a:off x="6836548" y="1897225"/>
            <a:ext cx="449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AVEC PECHA KUCHA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B60AE3-FD4E-480B-A88F-843BAE13F17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72389" cy="6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8FA88E3-53CB-4570-B802-0C2220E495CD}"/>
              </a:ext>
            </a:extLst>
          </p:cNvPr>
          <p:cNvSpPr txBox="1"/>
          <p:nvPr/>
        </p:nvSpPr>
        <p:spPr>
          <a:xfrm>
            <a:off x="847344" y="300505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Comment 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Sous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powerpoint</a:t>
            </a:r>
            <a:r>
              <a:rPr lang="en-US" sz="2800" b="1" dirty="0">
                <a:latin typeface="+mj-lt"/>
                <a:ea typeface="+mj-ea"/>
                <a:cs typeface="+mj-cs"/>
              </a:rPr>
              <a:t>,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en</a:t>
            </a:r>
            <a:r>
              <a:rPr lang="en-US" sz="2800" b="1" dirty="0">
                <a:latin typeface="+mj-lt"/>
                <a:ea typeface="+mj-ea"/>
                <a:cs typeface="+mj-cs"/>
              </a:rPr>
              <a:t> 20 diapositives et 20 images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3C1717-9B8C-4670-95D5-336102FAB664}"/>
              </a:ext>
            </a:extLst>
          </p:cNvPr>
          <p:cNvSpPr txBox="1"/>
          <p:nvPr/>
        </p:nvSpPr>
        <p:spPr>
          <a:xfrm>
            <a:off x="3225601" y="2186473"/>
            <a:ext cx="840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Photos gratuites et libres de droit sur Pixabay.com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AF8CF6-9F27-497A-B9C0-83DAA71AF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3" y="2021132"/>
            <a:ext cx="2071475" cy="70001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264692A-F3F0-43EE-B9CA-4B292A4368D2}"/>
              </a:ext>
            </a:extLst>
          </p:cNvPr>
          <p:cNvSpPr txBox="1"/>
          <p:nvPr/>
        </p:nvSpPr>
        <p:spPr>
          <a:xfrm>
            <a:off x="573661" y="3038071"/>
            <a:ext cx="840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Visuels simples et percutants, qui doivent être parlants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8B45D9-AA7F-40FE-B297-7CC04B515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6" y="4522459"/>
            <a:ext cx="3183295" cy="177374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815152B-8ADE-4480-AD05-4D4CDA3CD332}"/>
              </a:ext>
            </a:extLst>
          </p:cNvPr>
          <p:cNvSpPr txBox="1"/>
          <p:nvPr/>
        </p:nvSpPr>
        <p:spPr>
          <a:xfrm>
            <a:off x="149290" y="3891517"/>
            <a:ext cx="449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Complexe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771FB9-AC09-490E-A70E-4871C8F06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497" y="4435391"/>
            <a:ext cx="2981782" cy="186081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11F650F-DB58-4256-8438-EDA0B4DD73F8}"/>
              </a:ext>
            </a:extLst>
          </p:cNvPr>
          <p:cNvSpPr txBox="1"/>
          <p:nvPr/>
        </p:nvSpPr>
        <p:spPr>
          <a:xfrm>
            <a:off x="4020710" y="3850337"/>
            <a:ext cx="449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Entraide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7F4A2BA-DACB-4DA1-9B57-E9A8CDDBC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065" y="4432250"/>
            <a:ext cx="2720019" cy="189175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BBAD0A0-00AA-4802-8597-6BFED9042961}"/>
              </a:ext>
            </a:extLst>
          </p:cNvPr>
          <p:cNvSpPr txBox="1"/>
          <p:nvPr/>
        </p:nvSpPr>
        <p:spPr>
          <a:xfrm>
            <a:off x="7545355" y="3870927"/>
            <a:ext cx="449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Réussite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51386C6-E8A0-435C-B117-4E4C9190748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72389" cy="6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8FA88E3-53CB-4570-B802-0C2220E495CD}"/>
              </a:ext>
            </a:extLst>
          </p:cNvPr>
          <p:cNvSpPr txBox="1"/>
          <p:nvPr/>
        </p:nvSpPr>
        <p:spPr>
          <a:xfrm>
            <a:off x="491953" y="2263171"/>
            <a:ext cx="10506456" cy="8808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0" b="1" dirty="0">
                <a:latin typeface="+mj-lt"/>
                <a:ea typeface="+mj-ea"/>
                <a:cs typeface="+mj-cs"/>
              </a:rPr>
              <a:t>Les étapes de construction 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3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200" dirty="0" err="1">
                <a:latin typeface="+mj-lt"/>
                <a:ea typeface="+mj-ea"/>
                <a:cs typeface="+mj-cs"/>
              </a:rPr>
              <a:t>Prévoir</a:t>
            </a:r>
            <a:r>
              <a:rPr lang="en-US" sz="11200" dirty="0">
                <a:latin typeface="+mj-lt"/>
                <a:ea typeface="+mj-ea"/>
                <a:cs typeface="+mj-cs"/>
              </a:rPr>
              <a:t> 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1200" dirty="0">
                <a:latin typeface="+mj-lt"/>
                <a:ea typeface="+mj-ea"/>
                <a:cs typeface="+mj-cs"/>
              </a:rPr>
              <a:t>2 </a:t>
            </a:r>
            <a:r>
              <a:rPr lang="en-US" sz="11200" dirty="0" err="1">
                <a:latin typeface="+mj-lt"/>
                <a:ea typeface="+mj-ea"/>
                <a:cs typeface="+mj-cs"/>
              </a:rPr>
              <a:t>heures</a:t>
            </a:r>
            <a:r>
              <a:rPr lang="en-US" sz="11200" dirty="0">
                <a:latin typeface="+mj-lt"/>
                <a:ea typeface="+mj-ea"/>
                <a:cs typeface="+mj-cs"/>
              </a:rPr>
              <a:t> minimum de </a:t>
            </a:r>
            <a:r>
              <a:rPr lang="en-US" sz="11200" dirty="0" err="1">
                <a:latin typeface="+mj-lt"/>
                <a:ea typeface="+mj-ea"/>
                <a:cs typeface="+mj-cs"/>
              </a:rPr>
              <a:t>préparation</a:t>
            </a:r>
            <a:r>
              <a:rPr lang="en-US" sz="11200" dirty="0">
                <a:latin typeface="+mj-lt"/>
                <a:ea typeface="+mj-ea"/>
                <a:cs typeface="+mj-cs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1200" dirty="0">
                <a:latin typeface="+mj-lt"/>
                <a:ea typeface="+mj-ea"/>
                <a:cs typeface="+mj-cs"/>
              </a:rPr>
              <a:t>6 à 10 </a:t>
            </a:r>
            <a:r>
              <a:rPr lang="en-US" sz="11200" dirty="0" err="1">
                <a:latin typeface="+mj-lt"/>
                <a:ea typeface="+mj-ea"/>
                <a:cs typeface="+mj-cs"/>
              </a:rPr>
              <a:t>mn</a:t>
            </a:r>
            <a:r>
              <a:rPr lang="en-US" sz="11200" dirty="0">
                <a:latin typeface="+mj-lt"/>
                <a:ea typeface="+mj-ea"/>
                <a:cs typeface="+mj-cs"/>
              </a:rPr>
              <a:t> de </a:t>
            </a:r>
            <a:r>
              <a:rPr lang="en-US" sz="11200" dirty="0" err="1">
                <a:latin typeface="+mj-lt"/>
                <a:ea typeface="+mj-ea"/>
                <a:cs typeface="+mj-cs"/>
              </a:rPr>
              <a:t>présentation</a:t>
            </a:r>
            <a:endParaRPr lang="en-US" sz="112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BC7134-6DD8-4507-BD83-15AB84D51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200" y="336391"/>
            <a:ext cx="4968671" cy="21185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B84EF0A-E45B-42C4-8B7E-B402C130F5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06" y="3270431"/>
            <a:ext cx="2993047" cy="26257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3949ED-4CEB-4C3A-857A-6E2A5B230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47" y="3857082"/>
            <a:ext cx="6326434" cy="19563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33D0BF3-BE7B-404D-898A-0484F99AEA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72389" cy="6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1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09045-A97E-4F69-A18C-10B2A16F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94" y="328941"/>
            <a:ext cx="10515600" cy="9224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Un </a:t>
            </a:r>
            <a:r>
              <a:rPr lang="en-US" b="1" dirty="0" err="1"/>
              <a:t>exemple</a:t>
            </a:r>
            <a:r>
              <a:rPr lang="en-US" b="1" dirty="0"/>
              <a:t> ?</a:t>
            </a:r>
            <a:br>
              <a:rPr lang="en-US" b="1" dirty="0"/>
            </a:br>
            <a:r>
              <a:rPr lang="en-US" sz="2700" b="1" dirty="0"/>
              <a:t>Fil rouge pour </a:t>
            </a:r>
            <a:r>
              <a:rPr lang="en-US" sz="2700" b="1" dirty="0" err="1"/>
              <a:t>convaincre</a:t>
            </a:r>
            <a:r>
              <a:rPr lang="en-US" sz="2700" b="1" dirty="0"/>
              <a:t> </a:t>
            </a:r>
            <a:r>
              <a:rPr lang="en-US" sz="2700" b="1" dirty="0" err="1"/>
              <a:t>d’utiliser</a:t>
            </a:r>
            <a:r>
              <a:rPr lang="en-US" sz="2700" b="1" dirty="0"/>
              <a:t> un </a:t>
            </a:r>
            <a:r>
              <a:rPr lang="en-US" sz="2700" b="1" dirty="0" err="1"/>
              <a:t>pecha</a:t>
            </a:r>
            <a:r>
              <a:rPr lang="en-US" sz="2700" b="1" dirty="0"/>
              <a:t> </a:t>
            </a:r>
            <a:r>
              <a:rPr lang="en-US" sz="2700" b="1" dirty="0" err="1"/>
              <a:t>kucha</a:t>
            </a:r>
            <a:r>
              <a:rPr lang="en-US" sz="2700" b="1" dirty="0"/>
              <a:t>, </a:t>
            </a:r>
            <a:r>
              <a:rPr lang="en-US" sz="2700" b="1" dirty="0" err="1"/>
              <a:t>en</a:t>
            </a:r>
            <a:r>
              <a:rPr lang="en-US" sz="2700" b="1" dirty="0"/>
              <a:t> 10 </a:t>
            </a:r>
            <a:r>
              <a:rPr lang="en-US" sz="2700" b="1" dirty="0" err="1"/>
              <a:t>diapos</a:t>
            </a:r>
            <a:r>
              <a:rPr lang="en-US" sz="2700" b="1" dirty="0"/>
              <a:t> pour </a:t>
            </a:r>
            <a:r>
              <a:rPr lang="en-US" sz="2700" b="1" dirty="0" err="1"/>
              <a:t>l’exemple</a:t>
            </a:r>
            <a:endParaRPr lang="fr-FR" sz="27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280BCC-E120-4EBA-AA18-2A9EFFC4F8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72389" cy="6578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EBE065-E51C-4723-B435-C2FB8A983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17" y="1321779"/>
            <a:ext cx="1488935" cy="17996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A8CB9F5-F94E-4745-B6AE-7FF39D4BA982}"/>
              </a:ext>
            </a:extLst>
          </p:cNvPr>
          <p:cNvSpPr txBox="1"/>
          <p:nvPr/>
        </p:nvSpPr>
        <p:spPr>
          <a:xfrm>
            <a:off x="0" y="3121449"/>
            <a:ext cx="183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Votre public finit toujours comme ça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196C26-83C8-4F9D-A41D-CA15FF173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400" y="1611816"/>
            <a:ext cx="2304177" cy="150963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5AD0D2A-D268-4375-A2B0-0D1F20B380CB}"/>
              </a:ext>
            </a:extLst>
          </p:cNvPr>
          <p:cNvSpPr txBox="1"/>
          <p:nvPr/>
        </p:nvSpPr>
        <p:spPr>
          <a:xfrm>
            <a:off x="1861754" y="3194926"/>
            <a:ext cx="231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Il est temps d’innover dans vos présentations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E2C04F8-559F-49E1-A625-9899691117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80" y="1727527"/>
            <a:ext cx="2056728" cy="14139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561175-A282-4656-BE79-A49D55521230}"/>
              </a:ext>
            </a:extLst>
          </p:cNvPr>
          <p:cNvSpPr txBox="1"/>
          <p:nvPr/>
        </p:nvSpPr>
        <p:spPr>
          <a:xfrm>
            <a:off x="4228666" y="3131751"/>
            <a:ext cx="23136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Et pourquoi pas un </a:t>
            </a:r>
            <a:r>
              <a:rPr lang="fr-FR" sz="1400" dirty="0" err="1"/>
              <a:t>pecha</a:t>
            </a:r>
            <a:r>
              <a:rPr lang="fr-FR" sz="1400" dirty="0"/>
              <a:t> </a:t>
            </a:r>
            <a:r>
              <a:rPr lang="fr-FR" sz="1400" dirty="0" err="1"/>
              <a:t>kucha</a:t>
            </a:r>
            <a:r>
              <a:rPr lang="fr-FR" sz="1400" dirty="0"/>
              <a:t> ?</a:t>
            </a:r>
          </a:p>
          <a:p>
            <a:pPr algn="ctr"/>
            <a:r>
              <a:rPr lang="fr-FR" sz="1400" dirty="0"/>
              <a:t>Présentation de 20 images avec 20 secondes d’intervention sur chacune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EC9E22-4087-41A6-9198-D8FDB25F5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53" y="1426020"/>
            <a:ext cx="2004234" cy="172989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A3FC79C-ADE2-4AC1-ADB0-08F1E76F8C16}"/>
              </a:ext>
            </a:extLst>
          </p:cNvPr>
          <p:cNvSpPr txBox="1"/>
          <p:nvPr/>
        </p:nvSpPr>
        <p:spPr>
          <a:xfrm>
            <a:off x="7017649" y="3136674"/>
            <a:ext cx="2080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Appuyer vos paroles avec des visuels percutants …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C3171A4-BE9F-4CA4-859E-87B2085BE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712" y="1501687"/>
            <a:ext cx="2081832" cy="150963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D0EFE73-ADD1-4E88-B57F-3DDF7EE0261A}"/>
              </a:ext>
            </a:extLst>
          </p:cNvPr>
          <p:cNvSpPr txBox="1"/>
          <p:nvPr/>
        </p:nvSpPr>
        <p:spPr>
          <a:xfrm>
            <a:off x="9098593" y="3151400"/>
            <a:ext cx="2080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… mais qui doivent être parlants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AA4BD9C-E5B0-47B6-ADBF-80BA9A1D3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0490" y="4106970"/>
            <a:ext cx="1755835" cy="180169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0AE46A3-F1C5-45C8-8211-CE3CC5BD8BEE}"/>
              </a:ext>
            </a:extLst>
          </p:cNvPr>
          <p:cNvSpPr txBox="1"/>
          <p:nvPr/>
        </p:nvSpPr>
        <p:spPr>
          <a:xfrm>
            <a:off x="9750490" y="5933158"/>
            <a:ext cx="2080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… Convaincre votre auditoire en quelques minutes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959AA4-6F0F-4719-8F85-0F9FCD7E12FF}"/>
              </a:ext>
            </a:extLst>
          </p:cNvPr>
          <p:cNvSpPr txBox="1"/>
          <p:nvPr/>
        </p:nvSpPr>
        <p:spPr>
          <a:xfrm>
            <a:off x="7378769" y="5953056"/>
            <a:ext cx="2080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Avec une telle présentation, vous aurez ainsi atteint votre but …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2C891A4-3088-4864-886A-508A0BD8D4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4118" y="4439425"/>
            <a:ext cx="2042056" cy="141415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24DF2DE-5D55-492D-A7C1-9112D39540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334" y="4417299"/>
            <a:ext cx="2132507" cy="144257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7724025-4301-45B1-9178-E72B7C13BBA1}"/>
              </a:ext>
            </a:extLst>
          </p:cNvPr>
          <p:cNvSpPr txBox="1"/>
          <p:nvPr/>
        </p:nvSpPr>
        <p:spPr>
          <a:xfrm>
            <a:off x="234117" y="5888304"/>
            <a:ext cx="2080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Les étapes : Définir votre objectif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1A1DCF4-F6C7-44FC-826A-8633A1F9A057}"/>
              </a:ext>
            </a:extLst>
          </p:cNvPr>
          <p:cNvSpPr txBox="1"/>
          <p:nvPr/>
        </p:nvSpPr>
        <p:spPr>
          <a:xfrm>
            <a:off x="2299751" y="5933354"/>
            <a:ext cx="2080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sélectionner vos messages clés 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A20E92C-1254-4436-A659-93F2BD3D02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767" y="4559709"/>
            <a:ext cx="1981372" cy="117358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200FA2E-452C-4A8B-BAE8-FD132FB5BECF}"/>
              </a:ext>
            </a:extLst>
          </p:cNvPr>
          <p:cNvSpPr txBox="1"/>
          <p:nvPr/>
        </p:nvSpPr>
        <p:spPr>
          <a:xfrm>
            <a:off x="4564870" y="5953056"/>
            <a:ext cx="2080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Construire le visuel en suivant un fil rouge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B22A35F-D82A-40B9-A015-98246001B8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7649" y="4354960"/>
            <a:ext cx="2555551" cy="15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040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1362325934C34A923EF9EC602732E6" ma:contentTypeVersion="8" ma:contentTypeDescription="Crée un document." ma:contentTypeScope="" ma:versionID="13b6bd5b1916b86d0409fe6348958374">
  <xsd:schema xmlns:xsd="http://www.w3.org/2001/XMLSchema" xmlns:xs="http://www.w3.org/2001/XMLSchema" xmlns:p="http://schemas.microsoft.com/office/2006/metadata/properties" xmlns:ns2="77c2019e-28d6-4da8-aa87-a3d8bfb3f336" targetNamespace="http://schemas.microsoft.com/office/2006/metadata/properties" ma:root="true" ma:fieldsID="2cb682b72530fb78c47a5527def252ca" ns2:_="">
    <xsd:import namespace="77c2019e-28d6-4da8-aa87-a3d8bfb3f3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2019e-28d6-4da8-aa87-a3d8bfb3f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EE35B2-B8EB-4423-8345-96C03ADFAA93}"/>
</file>

<file path=customXml/itemProps2.xml><?xml version="1.0" encoding="utf-8"?>
<ds:datastoreItem xmlns:ds="http://schemas.openxmlformats.org/officeDocument/2006/customXml" ds:itemID="{5A14BB86-00F1-4CCF-870C-F1C0B411D1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9D1DA-A15E-4E17-9EFD-FB7A303AC1BC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77c2019e-28d6-4da8-aa87-a3d8bfb3f336"/>
    <ds:schemaRef ds:uri="http://purl.org/dc/elements/1.1/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170</Words>
  <Application>Microsoft Office PowerPoint</Application>
  <PresentationFormat>Grand écran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Un exemple ? Fil rouge pour convaincre d’utiliser un pecha kucha, en 10 diapos pour l’exemple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REVEILLERE Virginie (Midi-Pyrénées)</dc:creator>
  <cp:lastModifiedBy>REVEILLERE Virginie (Midi-Pyrénées)</cp:lastModifiedBy>
  <cp:revision>3</cp:revision>
  <dcterms:created xsi:type="dcterms:W3CDTF">2020-03-10T10:06:31Z</dcterms:created>
  <dcterms:modified xsi:type="dcterms:W3CDTF">2020-03-10T11:07:07Z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0x010100FA1362325934C34A923EF9EC602732E6</vt:lpwstr>
  </property>
</Properties>
</file>